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7"/>
  </p:notesMasterIdLst>
  <p:sldIdLst>
    <p:sldId id="451" r:id="rId2"/>
    <p:sldId id="458" r:id="rId3"/>
    <p:sldId id="456" r:id="rId4"/>
    <p:sldId id="457" r:id="rId5"/>
    <p:sldId id="459" r:id="rId6"/>
  </p:sldIdLst>
  <p:sldSz cx="17340263" cy="9753600"/>
  <p:notesSz cx="13004800" cy="97536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B79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288"/>
    <p:restoredTop sz="94721"/>
  </p:normalViewPr>
  <p:slideViewPr>
    <p:cSldViewPr>
      <p:cViewPr varScale="1">
        <p:scale>
          <a:sx n="86" d="100"/>
          <a:sy n="86" d="100"/>
        </p:scale>
        <p:origin x="232" y="496"/>
      </p:cViewPr>
      <p:guideLst>
        <p:guide orient="horz" pos="288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729626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>
          <a:xfrm>
            <a:off x="1300163" y="4632325"/>
            <a:ext cx="10404475" cy="4389438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079723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 bwMode="auto">
          <a:xfrm>
            <a:off x="0" y="0"/>
            <a:ext cx="17340263" cy="162560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154635" tIns="77322" rIns="154635" bIns="77322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54636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982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ill Sans MT" panose="020B0502020104020203" pitchFamily="34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4678280" y="1032246"/>
            <a:ext cx="2000250" cy="162020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5704" y="686365"/>
            <a:ext cx="13506799" cy="2311964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6827" b="0" cap="small" baseline="0">
                <a:latin typeface="Gill Sans MT" panose="020B05020201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11415675" y="7802880"/>
            <a:ext cx="5924591" cy="195072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154635" tIns="77322" rIns="154635" bIns="77322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54636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982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ill Sans MT" panose="020B0502020104020203" pitchFamily="34" charset="0"/>
            </a:endParaRPr>
          </a:p>
        </p:txBody>
      </p:sp>
      <p:sp>
        <p:nvSpPr>
          <p:cNvPr id="7" name="Rectangle 6"/>
          <p:cNvSpPr/>
          <p:nvPr userDrawn="1"/>
        </p:nvSpPr>
        <p:spPr bwMode="auto">
          <a:xfrm>
            <a:off x="2" y="7802880"/>
            <a:ext cx="5924591" cy="195072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154635" tIns="77322" rIns="154635" bIns="77322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54636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982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ill Sans MT" panose="020B0502020104020203" pitchFamily="34" charset="0"/>
            </a:endParaRPr>
          </a:p>
        </p:txBody>
      </p:sp>
      <p:sp>
        <p:nvSpPr>
          <p:cNvPr id="9" name="Line 4"/>
          <p:cNvSpPr>
            <a:spLocks noChangeShapeType="1"/>
          </p:cNvSpPr>
          <p:nvPr userDrawn="1"/>
        </p:nvSpPr>
        <p:spPr bwMode="auto">
          <a:xfrm>
            <a:off x="1065704" y="3287324"/>
            <a:ext cx="15208856" cy="0"/>
          </a:xfrm>
          <a:prstGeom prst="line">
            <a:avLst/>
          </a:prstGeom>
          <a:noFill/>
          <a:ln w="12700">
            <a:solidFill>
              <a:srgbClr val="969696"/>
            </a:solidFill>
            <a:round/>
            <a:headEnd/>
            <a:tailEnd/>
          </a:ln>
          <a:effectLst/>
        </p:spPr>
        <p:txBody>
          <a:bodyPr wrap="none" lIns="154677" tIns="77342" rIns="154677" bIns="77342" anchor="ctr"/>
          <a:lstStyle/>
          <a:p>
            <a:endParaRPr lang="en-US" sz="3413">
              <a:latin typeface="Gill Sans MT" panose="020B0502020104020203" pitchFamily="34" charset="0"/>
            </a:endParaRPr>
          </a:p>
        </p:txBody>
      </p:sp>
      <p:sp>
        <p:nvSpPr>
          <p:cNvPr id="4" name="Rectangle 3"/>
          <p:cNvSpPr/>
          <p:nvPr userDrawn="1"/>
        </p:nvSpPr>
        <p:spPr bwMode="auto">
          <a:xfrm>
            <a:off x="-1" y="8171349"/>
            <a:ext cx="17340264" cy="1582251"/>
          </a:xfrm>
          <a:prstGeom prst="rect">
            <a:avLst/>
          </a:prstGeom>
          <a:solidFill>
            <a:schemeClr val="tx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173397" tIns="86699" rIns="173397" bIns="86699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733904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551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 MT" panose="020B0502020104020203" pitchFamily="34" charset="0"/>
            </a:endParaRPr>
          </a:p>
        </p:txBody>
      </p:sp>
      <p:pic>
        <p:nvPicPr>
          <p:cNvPr id="12" name="Picture 2" descr="http://www.cspaul.com/publications/teasers/Cui.2010.TVCG.jp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3038" y="8171349"/>
            <a:ext cx="3001201" cy="1560576"/>
          </a:xfrm>
          <a:prstGeom prst="rect">
            <a:avLst/>
          </a:prstGeom>
          <a:noFill/>
          <a:ln w="158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http://www.cspaul.com/publications/teasers/Popescu.2010.TVCG.jp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4068" y="8171349"/>
            <a:ext cx="2737935" cy="1560576"/>
          </a:xfrm>
          <a:prstGeom prst="rect">
            <a:avLst/>
          </a:prstGeom>
          <a:noFill/>
          <a:ln w="158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0" descr="http://www.cspaul.com/publications/teasers/Rosen.2011.jpg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" y="8171349"/>
            <a:ext cx="2963207" cy="1560576"/>
          </a:xfrm>
          <a:prstGeom prst="rect">
            <a:avLst/>
          </a:prstGeom>
          <a:noFill/>
          <a:ln w="158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 descr="http://www.cspaul.com/publications/teasers/Hoffmann.2006.JEI.jpg"/>
          <p:cNvPicPr>
            <a:picLocks noChangeAspect="1" noChangeArrowheads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1" r="4826"/>
          <a:stretch/>
        </p:blipFill>
        <p:spPr bwMode="auto">
          <a:xfrm>
            <a:off x="11963857" y="8171349"/>
            <a:ext cx="2608646" cy="1560576"/>
          </a:xfrm>
          <a:prstGeom prst="rect">
            <a:avLst/>
          </a:prstGeom>
          <a:noFill/>
          <a:ln w="158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2" descr="http://www.cspaul.com/publications/teasers/Rosen.2011.CGA.jpg"/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02329" y="8171349"/>
            <a:ext cx="2737935" cy="1560576"/>
          </a:xfrm>
          <a:prstGeom prst="rect">
            <a:avLst/>
          </a:prstGeom>
          <a:noFill/>
          <a:ln w="158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 descr="http://www.cspaul.com/publications/teasers/Rosen.2008.TVCG.jpg"/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1832" y="8171349"/>
            <a:ext cx="3142194" cy="1560576"/>
          </a:xfrm>
          <a:prstGeom prst="rect">
            <a:avLst/>
          </a:prstGeom>
          <a:noFill/>
          <a:ln w="158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5706" y="3576320"/>
            <a:ext cx="15612824" cy="4226560"/>
          </a:xfrm>
        </p:spPr>
        <p:txBody>
          <a:bodyPr/>
          <a:lstStyle>
            <a:lvl1pPr marL="0" indent="0" algn="l">
              <a:lnSpc>
                <a:spcPct val="100000"/>
              </a:lnSpc>
              <a:buNone/>
              <a:defRPr lang="en-US" sz="4551" dirty="0" smtClean="0">
                <a:latin typeface="Gill Sans MT" panose="020B0502020104020203" pitchFamily="34" charset="0"/>
              </a:defRPr>
            </a:lvl1pPr>
            <a:lvl2pPr marL="773182" indent="0" algn="ctr">
              <a:buNone/>
              <a:defRPr/>
            </a:lvl2pPr>
            <a:lvl3pPr marL="1546368" indent="0" algn="ctr">
              <a:buNone/>
              <a:defRPr/>
            </a:lvl3pPr>
            <a:lvl4pPr marL="2319553" indent="0" algn="ctr">
              <a:buNone/>
              <a:defRPr/>
            </a:lvl4pPr>
            <a:lvl5pPr marL="3092733" indent="0" algn="ctr">
              <a:buNone/>
              <a:defRPr/>
            </a:lvl5pPr>
            <a:lvl6pPr marL="3865916" indent="0" algn="ctr">
              <a:buNone/>
              <a:defRPr/>
            </a:lvl6pPr>
            <a:lvl7pPr marL="4639103" indent="0" algn="ctr">
              <a:buNone/>
              <a:defRPr/>
            </a:lvl7pPr>
            <a:lvl8pPr marL="5412280" indent="0" algn="ctr">
              <a:buNone/>
              <a:defRPr/>
            </a:lvl8pPr>
            <a:lvl9pPr marL="6185465" indent="0" algn="ctr">
              <a:buNone/>
              <a:defRPr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/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_content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" y="1177220"/>
            <a:ext cx="5486400" cy="7399162"/>
          </a:xfrm>
        </p:spPr>
        <p:txBody>
          <a:bodyPr anchor="ctr"/>
          <a:lstStyle>
            <a:lvl1pPr marL="463520" indent="0" algn="r">
              <a:lnSpc>
                <a:spcPct val="100000"/>
              </a:lnSpc>
              <a:spcAft>
                <a:spcPts val="852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5688" u="sng" cap="small" baseline="0">
                <a:latin typeface="Gill Sans MT" panose="020B0502020104020203" pitchFamily="34" charset="0"/>
              </a:defRPr>
            </a:lvl1pPr>
            <a:lvl2pPr marL="463520" indent="0" algn="r">
              <a:lnSpc>
                <a:spcPct val="100000"/>
              </a:lnSpc>
              <a:buClr>
                <a:schemeClr val="bg1"/>
              </a:buClr>
              <a:buFont typeface="Arial" panose="020B0604020202020204" pitchFamily="34" charset="0"/>
              <a:buChar char="•"/>
              <a:defRPr sz="4549">
                <a:latin typeface="Gill Sans MT" panose="020B0502020104020203" pitchFamily="34" charset="0"/>
              </a:defRPr>
            </a:lvl2pPr>
            <a:lvl3pPr marL="463520" indent="0" algn="r">
              <a:buClr>
                <a:schemeClr val="bg1"/>
              </a:buClr>
              <a:defRPr sz="3412">
                <a:latin typeface="Gill Sans MT" panose="020B0502020104020203" pitchFamily="34" charset="0"/>
              </a:defRPr>
            </a:lvl3pPr>
            <a:lvl4pPr algn="r">
              <a:buClr>
                <a:schemeClr val="bg1"/>
              </a:buClr>
              <a:defRPr>
                <a:latin typeface="Gill Sans MT" panose="020B0502020104020203" pitchFamily="34" charset="0"/>
              </a:defRPr>
            </a:lvl4pPr>
            <a:lvl5pPr algn="r">
              <a:buClr>
                <a:schemeClr val="bg1"/>
              </a:buClr>
              <a:defRPr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/>
          </p:nvPr>
        </p:nvSpPr>
        <p:spPr>
          <a:xfrm>
            <a:off x="6765132" y="9296399"/>
            <a:ext cx="9144000" cy="45720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400" u="none" cap="small" baseline="0">
                <a:latin typeface="Gill Sans MT" panose="020B0502020104020203" pitchFamily="34" charset="0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999" u="none">
                <a:latin typeface="Gill Sans MT" panose="020B0502020104020203" pitchFamily="34" charset="0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800" u="none">
                <a:latin typeface="Gill Sans MT" panose="020B0502020104020203" pitchFamily="34" charset="0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/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_content_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" y="1177220"/>
            <a:ext cx="7316665" cy="7399162"/>
          </a:xfrm>
        </p:spPr>
        <p:txBody>
          <a:bodyPr anchor="ctr"/>
          <a:lstStyle>
            <a:lvl1pPr marL="463520" indent="0" algn="r">
              <a:lnSpc>
                <a:spcPct val="100000"/>
              </a:lnSpc>
              <a:spcAft>
                <a:spcPts val="852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5688" u="sng" cap="small" baseline="0">
                <a:latin typeface="Gill Sans MT" panose="020B0502020104020203" pitchFamily="34" charset="0"/>
              </a:defRPr>
            </a:lvl1pPr>
            <a:lvl2pPr marL="463520" indent="0" algn="r">
              <a:lnSpc>
                <a:spcPct val="100000"/>
              </a:lnSpc>
              <a:buClr>
                <a:schemeClr val="bg1"/>
              </a:buClr>
              <a:buFont typeface="Arial" panose="020B0604020202020204" pitchFamily="34" charset="0"/>
              <a:buChar char="•"/>
              <a:defRPr sz="4549">
                <a:latin typeface="Gill Sans MT" panose="020B0502020104020203" pitchFamily="34" charset="0"/>
              </a:defRPr>
            </a:lvl2pPr>
            <a:lvl3pPr marL="463520" indent="0" algn="r">
              <a:buClr>
                <a:schemeClr val="bg1"/>
              </a:buClr>
              <a:defRPr sz="3412">
                <a:latin typeface="Gill Sans MT" panose="020B0502020104020203" pitchFamily="34" charset="0"/>
              </a:defRPr>
            </a:lvl3pPr>
            <a:lvl4pPr algn="r">
              <a:buClr>
                <a:schemeClr val="bg1"/>
              </a:buClr>
              <a:defRPr>
                <a:latin typeface="Gill Sans MT" panose="020B0502020104020203" pitchFamily="34" charset="0"/>
              </a:defRPr>
            </a:lvl4pPr>
            <a:lvl5pPr algn="r">
              <a:buClr>
                <a:schemeClr val="bg1"/>
              </a:buClr>
              <a:defRPr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/>
          </p:nvPr>
        </p:nvSpPr>
        <p:spPr>
          <a:xfrm>
            <a:off x="6765132" y="9296399"/>
            <a:ext cx="9144000" cy="45720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400" u="none" cap="small" baseline="0">
                <a:latin typeface="Gill Sans MT" panose="020B0502020104020203" pitchFamily="34" charset="0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999" u="none">
                <a:latin typeface="Gill Sans MT" panose="020B0502020104020203" pitchFamily="34" charset="0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800" u="none">
                <a:latin typeface="Gill Sans MT" panose="020B0502020104020203" pitchFamily="34" charset="0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/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_content_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" y="1177220"/>
            <a:ext cx="9144000" cy="7399162"/>
          </a:xfrm>
        </p:spPr>
        <p:txBody>
          <a:bodyPr anchor="ctr"/>
          <a:lstStyle>
            <a:lvl1pPr marL="463520" indent="0" algn="r">
              <a:lnSpc>
                <a:spcPct val="100000"/>
              </a:lnSpc>
              <a:spcAft>
                <a:spcPts val="852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5688" u="sng" cap="small" baseline="0">
                <a:latin typeface="Gill Sans MT" panose="020B0502020104020203" pitchFamily="34" charset="0"/>
              </a:defRPr>
            </a:lvl1pPr>
            <a:lvl2pPr marL="463520" indent="0" algn="r">
              <a:lnSpc>
                <a:spcPct val="100000"/>
              </a:lnSpc>
              <a:buClr>
                <a:schemeClr val="bg1"/>
              </a:buClr>
              <a:buFont typeface="Arial" panose="020B0604020202020204" pitchFamily="34" charset="0"/>
              <a:buChar char="•"/>
              <a:defRPr sz="4549">
                <a:latin typeface="Gill Sans MT" panose="020B0502020104020203" pitchFamily="34" charset="0"/>
              </a:defRPr>
            </a:lvl2pPr>
            <a:lvl3pPr marL="463520" indent="0" algn="r">
              <a:buClr>
                <a:schemeClr val="bg1"/>
              </a:buClr>
              <a:defRPr sz="3412">
                <a:latin typeface="Gill Sans MT" panose="020B0502020104020203" pitchFamily="34" charset="0"/>
              </a:defRPr>
            </a:lvl3pPr>
            <a:lvl4pPr algn="r">
              <a:buClr>
                <a:schemeClr val="bg1"/>
              </a:buClr>
              <a:defRPr>
                <a:latin typeface="Gill Sans MT" panose="020B0502020104020203" pitchFamily="34" charset="0"/>
              </a:defRPr>
            </a:lvl4pPr>
            <a:lvl5pPr algn="r">
              <a:buClr>
                <a:schemeClr val="bg1"/>
              </a:buClr>
              <a:defRPr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half" idx="10"/>
          </p:nvPr>
        </p:nvSpPr>
        <p:spPr>
          <a:xfrm>
            <a:off x="6765132" y="9296399"/>
            <a:ext cx="9144000" cy="45720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None/>
              <a:defRPr sz="1800" u="none" kern="0" cap="small" baseline="0">
                <a:latin typeface="Gill Sans MT" panose="020B0502020104020203" pitchFamily="34" charset="0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999" u="none">
                <a:latin typeface="Gill Sans MT" panose="020B0502020104020203" pitchFamily="34" charset="0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800" u="none">
                <a:latin typeface="Gill Sans MT" panose="020B0502020104020203" pitchFamily="34" charset="0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/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_content_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1177220"/>
            <a:ext cx="10972800" cy="7399162"/>
          </a:xfrm>
        </p:spPr>
        <p:txBody>
          <a:bodyPr anchor="ctr"/>
          <a:lstStyle>
            <a:lvl1pPr marL="463520" indent="0" algn="r">
              <a:lnSpc>
                <a:spcPct val="100000"/>
              </a:lnSpc>
              <a:spcAft>
                <a:spcPts val="852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5688" u="sng" cap="small" baseline="0">
                <a:latin typeface="Gill Sans MT" panose="020B0502020104020203" pitchFamily="34" charset="0"/>
              </a:defRPr>
            </a:lvl1pPr>
            <a:lvl2pPr marL="463520" indent="0" algn="r">
              <a:lnSpc>
                <a:spcPct val="100000"/>
              </a:lnSpc>
              <a:buClr>
                <a:schemeClr val="bg1"/>
              </a:buClr>
              <a:buFont typeface="Arial" panose="020B0604020202020204" pitchFamily="34" charset="0"/>
              <a:buChar char="•"/>
              <a:defRPr sz="4549">
                <a:latin typeface="Gill Sans MT" panose="020B0502020104020203" pitchFamily="34" charset="0"/>
              </a:defRPr>
            </a:lvl2pPr>
            <a:lvl3pPr marL="463520" indent="0" algn="r">
              <a:buClr>
                <a:schemeClr val="bg1"/>
              </a:buClr>
              <a:defRPr sz="3412">
                <a:latin typeface="Gill Sans MT" panose="020B0502020104020203" pitchFamily="34" charset="0"/>
              </a:defRPr>
            </a:lvl3pPr>
            <a:lvl4pPr algn="r">
              <a:buClr>
                <a:schemeClr val="bg1"/>
              </a:buClr>
              <a:defRPr>
                <a:latin typeface="Gill Sans MT" panose="020B0502020104020203" pitchFamily="34" charset="0"/>
              </a:defRPr>
            </a:lvl4pPr>
            <a:lvl5pPr algn="r">
              <a:buClr>
                <a:schemeClr val="bg1"/>
              </a:buClr>
              <a:defRPr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half" idx="10"/>
          </p:nvPr>
        </p:nvSpPr>
        <p:spPr>
          <a:xfrm>
            <a:off x="6765132" y="9296399"/>
            <a:ext cx="9144000" cy="45720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None/>
              <a:defRPr sz="1800" u="none" kern="0" cap="small" baseline="0">
                <a:latin typeface="Gill Sans MT" panose="020B0502020104020203" pitchFamily="34" charset="0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999" u="none">
                <a:latin typeface="Gill Sans MT" panose="020B0502020104020203" pitchFamily="34" charset="0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800" u="none">
                <a:latin typeface="Gill Sans MT" panose="020B0502020104020203" pitchFamily="34" charset="0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/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_content_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1177220"/>
            <a:ext cx="12801600" cy="7399162"/>
          </a:xfrm>
        </p:spPr>
        <p:txBody>
          <a:bodyPr anchor="ctr"/>
          <a:lstStyle>
            <a:lvl1pPr marL="463520" indent="0" algn="r">
              <a:lnSpc>
                <a:spcPct val="100000"/>
              </a:lnSpc>
              <a:spcAft>
                <a:spcPts val="852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5688" u="sng" cap="small" baseline="0">
                <a:latin typeface="Gill Sans MT" panose="020B0502020104020203" pitchFamily="34" charset="0"/>
              </a:defRPr>
            </a:lvl1pPr>
            <a:lvl2pPr marL="463520" indent="0" algn="r">
              <a:lnSpc>
                <a:spcPct val="100000"/>
              </a:lnSpc>
              <a:buClr>
                <a:schemeClr val="bg1"/>
              </a:buClr>
              <a:buFont typeface="Arial" panose="020B0604020202020204" pitchFamily="34" charset="0"/>
              <a:buChar char="•"/>
              <a:defRPr sz="4549">
                <a:latin typeface="Gill Sans MT" panose="020B0502020104020203" pitchFamily="34" charset="0"/>
              </a:defRPr>
            </a:lvl2pPr>
            <a:lvl3pPr marL="463520" indent="0" algn="r">
              <a:buClr>
                <a:schemeClr val="bg1"/>
              </a:buClr>
              <a:defRPr sz="3412">
                <a:latin typeface="Gill Sans MT" panose="020B0502020104020203" pitchFamily="34" charset="0"/>
              </a:defRPr>
            </a:lvl3pPr>
            <a:lvl4pPr algn="r">
              <a:buClr>
                <a:schemeClr val="bg1"/>
              </a:buClr>
              <a:defRPr>
                <a:latin typeface="Gill Sans MT" panose="020B0502020104020203" pitchFamily="34" charset="0"/>
              </a:defRPr>
            </a:lvl4pPr>
            <a:lvl5pPr algn="r">
              <a:buClr>
                <a:schemeClr val="bg1"/>
              </a:buClr>
              <a:defRPr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half" idx="10"/>
          </p:nvPr>
        </p:nvSpPr>
        <p:spPr>
          <a:xfrm>
            <a:off x="6765132" y="9296399"/>
            <a:ext cx="9144000" cy="45720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None/>
              <a:defRPr sz="1800" u="none" kern="0" cap="small" baseline="0">
                <a:latin typeface="Gill Sans MT" panose="020B0502020104020203" pitchFamily="34" charset="0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999" u="none">
                <a:latin typeface="Gill Sans MT" panose="020B0502020104020203" pitchFamily="34" charset="0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800" u="none">
                <a:latin typeface="Gill Sans MT" panose="020B0502020104020203" pitchFamily="34" charset="0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/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_content_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686365"/>
            <a:ext cx="17340263" cy="72249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173385" tIns="86693" rIns="173385" bIns="86693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73379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550" b="1" i="0" u="none" strike="noStrike" cap="none" normalizeH="0" baseline="0">
              <a:ln>
                <a:solidFill>
                  <a:srgbClr val="000000"/>
                </a:solidFill>
              </a:ln>
              <a:solidFill>
                <a:srgbClr val="000000"/>
              </a:solidFill>
              <a:effectLst/>
              <a:latin typeface="Gill Sans MT" panose="020B05020201040202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69332" y="1177220"/>
            <a:ext cx="12801600" cy="7399162"/>
          </a:xfrm>
        </p:spPr>
        <p:txBody>
          <a:bodyPr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1199"/>
              </a:spcAft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tabLst/>
              <a:defRPr sz="5688" u="sng" cap="small" baseline="0">
                <a:latin typeface="Gill Sans MT" panose="020B0502020104020203" pitchFamily="34" charset="0"/>
              </a:defRPr>
            </a:lvl1pPr>
            <a:lvl2pPr marL="0" indent="0" algn="ctr" defTabSz="167062">
              <a:spcBef>
                <a:spcPts val="1800"/>
              </a:spcBef>
              <a:spcAft>
                <a:spcPts val="0"/>
              </a:spcAft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defRPr sz="4550">
                <a:latin typeface="Gill Sans MT" panose="020B0502020104020203" pitchFamily="34" charset="0"/>
              </a:defRPr>
            </a:lvl2pPr>
            <a:lvl3pPr marL="0" indent="0" algn="ctr">
              <a:buClr>
                <a:schemeClr val="bg1"/>
              </a:buClr>
              <a:buSzPct val="25000"/>
              <a:defRPr sz="3412">
                <a:latin typeface="Gill Sans MT" panose="020B0502020104020203" pitchFamily="34" charset="0"/>
              </a:defRPr>
            </a:lvl3pPr>
            <a:lvl4pPr algn="ct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4pPr>
            <a:lvl5pPr algn="ct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/>
          </p:nvPr>
        </p:nvSpPr>
        <p:spPr>
          <a:xfrm>
            <a:off x="6765132" y="9296399"/>
            <a:ext cx="9144000" cy="45720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400" u="none" cap="small" baseline="0">
                <a:latin typeface="Gill Sans MT" panose="020B0502020104020203" pitchFamily="34" charset="0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999" u="none">
                <a:latin typeface="Gill Sans MT" panose="020B0502020104020203" pitchFamily="34" charset="0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800" u="none">
                <a:latin typeface="Gill Sans MT" panose="020B0502020104020203" pitchFamily="34" charset="0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/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_content_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686365"/>
            <a:ext cx="17340263" cy="72249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173385" tIns="86693" rIns="173385" bIns="86693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73379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550" b="1" i="0" u="none" strike="noStrike" cap="none" normalizeH="0" baseline="0">
              <a:ln>
                <a:solidFill>
                  <a:srgbClr val="000000"/>
                </a:solidFill>
              </a:ln>
              <a:solidFill>
                <a:srgbClr val="000000"/>
              </a:solidFill>
              <a:effectLst/>
              <a:latin typeface="Gill Sans MT" panose="020B05020201040202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83732" y="1177220"/>
            <a:ext cx="10972800" cy="7399162"/>
          </a:xfrm>
        </p:spPr>
        <p:txBody>
          <a:bodyPr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1199"/>
              </a:spcAft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tabLst/>
              <a:defRPr sz="5688" u="sng" cap="small" baseline="0">
                <a:latin typeface="Gill Sans MT" panose="020B0502020104020203" pitchFamily="34" charset="0"/>
              </a:defRPr>
            </a:lvl1pPr>
            <a:lvl2pPr marL="0" indent="0" algn="ctr" defTabSz="167062">
              <a:spcBef>
                <a:spcPts val="1800"/>
              </a:spcBef>
              <a:spcAft>
                <a:spcPts val="0"/>
              </a:spcAft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defRPr sz="4550">
                <a:latin typeface="Gill Sans MT" panose="020B0502020104020203" pitchFamily="34" charset="0"/>
              </a:defRPr>
            </a:lvl2pPr>
            <a:lvl3pPr marL="0" indent="14287" algn="ctr">
              <a:buClr>
                <a:schemeClr val="bg1"/>
              </a:buClr>
              <a:buSzPct val="25000"/>
              <a:defRPr sz="3412">
                <a:latin typeface="Gill Sans MT" panose="020B0502020104020203" pitchFamily="34" charset="0"/>
              </a:defRPr>
            </a:lvl3pPr>
            <a:lvl4pPr algn="ct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4pPr>
            <a:lvl5pPr algn="ct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/>
          </p:nvPr>
        </p:nvSpPr>
        <p:spPr>
          <a:xfrm>
            <a:off x="6765132" y="9296399"/>
            <a:ext cx="9144000" cy="45720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400" u="none" cap="small" baseline="0">
                <a:latin typeface="Gill Sans MT" panose="020B0502020104020203" pitchFamily="34" charset="0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999" u="none">
                <a:latin typeface="Gill Sans MT" panose="020B0502020104020203" pitchFamily="34" charset="0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800" u="none">
                <a:latin typeface="Gill Sans MT" panose="020B0502020104020203" pitchFamily="34" charset="0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/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_content_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686365"/>
            <a:ext cx="17340263" cy="72249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173385" tIns="86693" rIns="173385" bIns="86693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73379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550" b="1" i="0" u="none" strike="noStrike" cap="none" normalizeH="0" baseline="0">
              <a:ln>
                <a:solidFill>
                  <a:srgbClr val="000000"/>
                </a:solidFill>
              </a:ln>
              <a:solidFill>
                <a:srgbClr val="000000"/>
              </a:solidFill>
              <a:effectLst/>
              <a:latin typeface="Gill Sans MT" panose="020B05020201040202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098132" y="1177220"/>
            <a:ext cx="9144000" cy="7399162"/>
          </a:xfrm>
        </p:spPr>
        <p:txBody>
          <a:bodyPr anchor="ctr"/>
          <a:lstStyle>
            <a:lvl1pPr marL="0" indent="0" algn="ctr" defTabSz="457171">
              <a:lnSpc>
                <a:spcPct val="90000"/>
              </a:lnSpc>
              <a:spcBef>
                <a:spcPts val="0"/>
              </a:spcBef>
              <a:spcAft>
                <a:spcPts val="1199"/>
              </a:spcAft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tabLst/>
              <a:defRPr sz="5688" u="sng" cap="small" baseline="0">
                <a:latin typeface="Gill Sans MT" panose="020B0502020104020203" pitchFamily="34" charset="0"/>
              </a:defRPr>
            </a:lvl1pPr>
            <a:lvl2pPr marL="0" indent="0" algn="ctr" defTabSz="167062">
              <a:spcBef>
                <a:spcPts val="1800"/>
              </a:spcBef>
              <a:spcAft>
                <a:spcPts val="0"/>
              </a:spcAft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defRPr sz="4550">
                <a:latin typeface="Gill Sans MT" panose="020B0502020104020203" pitchFamily="34" charset="0"/>
              </a:defRPr>
            </a:lvl2pPr>
            <a:lvl3pPr marL="0" indent="14287" algn="ctr">
              <a:buClr>
                <a:schemeClr val="bg1"/>
              </a:buClr>
              <a:buSzPct val="25000"/>
              <a:defRPr sz="3412">
                <a:latin typeface="Gill Sans MT" panose="020B0502020104020203" pitchFamily="34" charset="0"/>
              </a:defRPr>
            </a:lvl3pPr>
            <a:lvl4pPr algn="ct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4pPr>
            <a:lvl5pPr algn="ct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/>
          </p:nvPr>
        </p:nvSpPr>
        <p:spPr>
          <a:xfrm>
            <a:off x="6765132" y="9296399"/>
            <a:ext cx="9144000" cy="45720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400" u="none" cap="small" baseline="0">
                <a:latin typeface="Gill Sans MT" panose="020B0502020104020203" pitchFamily="34" charset="0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999" u="none">
                <a:latin typeface="Gill Sans MT" panose="020B0502020104020203" pitchFamily="34" charset="0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800" u="none">
                <a:latin typeface="Gill Sans MT" panose="020B0502020104020203" pitchFamily="34" charset="0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/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_content_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686365"/>
            <a:ext cx="17340263" cy="72249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173385" tIns="86693" rIns="173385" bIns="86693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73379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550" b="1" i="0" u="none" strike="noStrike" cap="none" normalizeH="0" baseline="0">
              <a:ln>
                <a:solidFill>
                  <a:srgbClr val="000000"/>
                </a:solidFill>
              </a:ln>
              <a:solidFill>
                <a:srgbClr val="000000"/>
              </a:solidFill>
              <a:effectLst/>
              <a:latin typeface="Gill Sans MT" panose="020B05020201040202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12532" y="1177220"/>
            <a:ext cx="7315199" cy="7399162"/>
          </a:xfrm>
        </p:spPr>
        <p:txBody>
          <a:bodyPr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1199"/>
              </a:spcAft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tabLst/>
              <a:defRPr sz="5688" u="sng" cap="small" baseline="0">
                <a:latin typeface="Gill Sans MT" panose="020B0502020104020203" pitchFamily="34" charset="0"/>
              </a:defRPr>
            </a:lvl1pPr>
            <a:lvl2pPr marL="0" indent="0" algn="ctr" defTabSz="167062">
              <a:spcBef>
                <a:spcPts val="1800"/>
              </a:spcBef>
              <a:spcAft>
                <a:spcPts val="0"/>
              </a:spcAft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defRPr sz="4550">
                <a:latin typeface="Gill Sans MT" panose="020B0502020104020203" pitchFamily="34" charset="0"/>
              </a:defRPr>
            </a:lvl2pPr>
            <a:lvl3pPr marL="0" indent="0" algn="ctr">
              <a:buClr>
                <a:schemeClr val="bg1"/>
              </a:buClr>
              <a:buSzPct val="25000"/>
              <a:defRPr sz="3412">
                <a:latin typeface="Gill Sans MT" panose="020B0502020104020203" pitchFamily="34" charset="0"/>
              </a:defRPr>
            </a:lvl3pPr>
            <a:lvl4pPr algn="ct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4pPr>
            <a:lvl5pPr algn="ct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/>
          </p:nvPr>
        </p:nvSpPr>
        <p:spPr>
          <a:xfrm>
            <a:off x="6765132" y="9296399"/>
            <a:ext cx="9144000" cy="45720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400" u="none" cap="small" baseline="0">
                <a:latin typeface="Gill Sans MT" panose="020B0502020104020203" pitchFamily="34" charset="0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999" u="none">
                <a:latin typeface="Gill Sans MT" panose="020B0502020104020203" pitchFamily="34" charset="0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800" u="none">
                <a:latin typeface="Gill Sans MT" panose="020B0502020104020203" pitchFamily="34" charset="0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/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_content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686365"/>
            <a:ext cx="17340263" cy="72249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173385" tIns="86693" rIns="173385" bIns="86693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73379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550" b="1" i="0" u="none" strike="noStrike" cap="none" normalizeH="0" baseline="0">
              <a:ln>
                <a:solidFill>
                  <a:srgbClr val="000000"/>
                </a:solidFill>
              </a:ln>
              <a:solidFill>
                <a:srgbClr val="000000"/>
              </a:solidFill>
              <a:effectLst/>
              <a:latin typeface="Gill Sans MT" panose="020B05020201040202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926932" y="1177220"/>
            <a:ext cx="5486400" cy="7399162"/>
          </a:xfrm>
        </p:spPr>
        <p:txBody>
          <a:bodyPr anchor="ctr"/>
          <a:lstStyle>
            <a:lvl1pPr marL="0" indent="0" algn="r">
              <a:lnSpc>
                <a:spcPct val="90000"/>
              </a:lnSpc>
              <a:spcBef>
                <a:spcPts val="0"/>
              </a:spcBef>
              <a:spcAft>
                <a:spcPts val="1199"/>
              </a:spcAft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tabLst/>
              <a:defRPr sz="5688" u="sng" cap="small" baseline="0">
                <a:latin typeface="Gill Sans MT" panose="020B0502020104020203" pitchFamily="34" charset="0"/>
              </a:defRPr>
            </a:lvl1pPr>
            <a:lvl2pPr marL="0" indent="0" algn="r" defTabSz="167062">
              <a:spcBef>
                <a:spcPts val="1800"/>
              </a:spcBef>
              <a:spcAft>
                <a:spcPts val="0"/>
              </a:spcAft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defRPr sz="4550">
                <a:latin typeface="Gill Sans MT" panose="020B0502020104020203" pitchFamily="34" charset="0"/>
              </a:defRPr>
            </a:lvl2pPr>
            <a:lvl3pPr marL="0" indent="0" algn="r">
              <a:buClr>
                <a:schemeClr val="bg1"/>
              </a:buClr>
              <a:buSzPct val="25000"/>
              <a:defRPr sz="3412">
                <a:latin typeface="Gill Sans MT" panose="020B0502020104020203" pitchFamily="34" charset="0"/>
              </a:defRPr>
            </a:lvl3pPr>
            <a:lvl4pPr algn="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4pPr>
            <a:lvl5pPr algn="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/>
          </p:nvPr>
        </p:nvSpPr>
        <p:spPr>
          <a:xfrm>
            <a:off x="6765132" y="9296399"/>
            <a:ext cx="9144000" cy="45720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400" u="none" cap="small" baseline="0">
                <a:latin typeface="Gill Sans MT" panose="020B0502020104020203" pitchFamily="34" charset="0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999" u="none">
                <a:latin typeface="Gill Sans MT" panose="020B0502020104020203" pitchFamily="34" charset="0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800" u="none">
                <a:latin typeface="Gill Sans MT" panose="020B0502020104020203" pitchFamily="34" charset="0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686364"/>
            <a:ext cx="17340263" cy="722489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173397" tIns="86699" rIns="173397" bIns="86699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733904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551" b="1" i="0" u="none" strike="noStrike" cap="none" normalizeH="0" baseline="0">
              <a:ln>
                <a:solidFill>
                  <a:srgbClr val="000000"/>
                </a:solidFill>
              </a:ln>
              <a:solidFill>
                <a:srgbClr val="000000"/>
              </a:solidFill>
              <a:effectLst/>
              <a:latin typeface="Gill Sans MT" panose="020B05020201040202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" y="1177219"/>
            <a:ext cx="7316665" cy="7399162"/>
          </a:xfrm>
        </p:spPr>
        <p:txBody>
          <a:bodyPr anchor="ctr"/>
          <a:lstStyle>
            <a:lvl1pPr marL="0" indent="0" algn="r">
              <a:lnSpc>
                <a:spcPct val="100000"/>
              </a:lnSpc>
              <a:spcAft>
                <a:spcPts val="853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5689" u="sng" cap="small" baseline="0">
                <a:latin typeface="Gill Sans MT" panose="020B0502020104020203" pitchFamily="34" charset="0"/>
              </a:defRPr>
            </a:lvl1pPr>
            <a:lvl2pPr marL="0" indent="0" algn="r" defTabSz="817303">
              <a:lnSpc>
                <a:spcPct val="100000"/>
              </a:lnSpc>
              <a:buClr>
                <a:schemeClr val="bg1"/>
              </a:buClr>
              <a:buFont typeface="Arial" panose="020B0604020202020204" pitchFamily="34" charset="0"/>
              <a:buChar char="•"/>
              <a:defRPr sz="3982">
                <a:latin typeface="Gill Sans MT" panose="020B0502020104020203" pitchFamily="34" charset="0"/>
              </a:defRPr>
            </a:lvl2pPr>
            <a:lvl3pPr algn="r">
              <a:buClr>
                <a:schemeClr val="bg1"/>
              </a:buClr>
              <a:defRPr sz="3413">
                <a:latin typeface="Gill Sans MT" panose="020B0502020104020203" pitchFamily="34" charset="0"/>
              </a:defRPr>
            </a:lvl3pPr>
            <a:lvl4pPr algn="r">
              <a:buClr>
                <a:schemeClr val="bg1"/>
              </a:buClr>
              <a:defRPr>
                <a:latin typeface="Gill Sans MT" panose="020B0502020104020203" pitchFamily="34" charset="0"/>
              </a:defRPr>
            </a:lvl4pPr>
            <a:lvl5pPr algn="r">
              <a:buClr>
                <a:schemeClr val="bg1"/>
              </a:buClr>
              <a:defRPr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52757" y="1177219"/>
            <a:ext cx="8567546" cy="7399162"/>
          </a:xfrm>
        </p:spPr>
        <p:txBody>
          <a:bodyPr anchor="ctr"/>
          <a:lstStyle>
            <a:lvl1pPr>
              <a:defRPr>
                <a:latin typeface="Gill Sans MT" panose="020B0502020104020203" pitchFamily="34" charset="0"/>
              </a:defRPr>
            </a:lvl1pPr>
            <a:lvl2pPr>
              <a:defRPr>
                <a:latin typeface="Gill Sans MT" panose="020B0502020104020203" pitchFamily="34" charset="0"/>
              </a:defRPr>
            </a:lvl2pPr>
            <a:lvl3pPr>
              <a:defRPr>
                <a:latin typeface="Gill Sans MT" panose="020B0502020104020203" pitchFamily="34" charset="0"/>
              </a:defRPr>
            </a:lvl3pPr>
            <a:lvl4pPr>
              <a:defRPr>
                <a:latin typeface="Gill Sans MT" panose="020B0502020104020203" pitchFamily="34" charset="0"/>
              </a:defRPr>
            </a:lvl4pPr>
            <a:lvl5pPr>
              <a:defRPr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/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686365"/>
            <a:ext cx="17340263" cy="72249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173385" tIns="86693" rIns="173385" bIns="86693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73379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550" b="1" i="0" u="none" strike="noStrike" cap="none" normalizeH="0" baseline="0">
              <a:ln>
                <a:solidFill>
                  <a:srgbClr val="000000"/>
                </a:solidFill>
              </a:ln>
              <a:solidFill>
                <a:srgbClr val="000000"/>
              </a:solidFill>
              <a:effectLst/>
              <a:latin typeface="Gill Sans MT" panose="020B05020201040202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36732" y="1177220"/>
            <a:ext cx="8117032" cy="7399162"/>
          </a:xfrm>
        </p:spPr>
        <p:txBody>
          <a:bodyPr anchor="ctr"/>
          <a:lstStyle>
            <a:lvl1pPr marL="0" indent="0" algn="r">
              <a:lnSpc>
                <a:spcPct val="90000"/>
              </a:lnSpc>
              <a:spcBef>
                <a:spcPts val="0"/>
              </a:spcBef>
              <a:spcAft>
                <a:spcPts val="1199"/>
              </a:spcAft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tabLst/>
              <a:defRPr sz="5688" u="sng" cap="small" baseline="0">
                <a:latin typeface="Gill Sans MT" panose="020B0502020104020203" pitchFamily="34" charset="0"/>
              </a:defRPr>
            </a:lvl1pPr>
            <a:lvl2pPr marL="0" indent="0" algn="r" defTabSz="167062">
              <a:spcBef>
                <a:spcPts val="1800"/>
              </a:spcBef>
              <a:spcAft>
                <a:spcPts val="0"/>
              </a:spcAft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defRPr sz="4550">
                <a:latin typeface="Gill Sans MT" panose="020B0502020104020203" pitchFamily="34" charset="0"/>
              </a:defRPr>
            </a:lvl2pPr>
            <a:lvl3pPr algn="r">
              <a:buClr>
                <a:schemeClr val="bg1"/>
              </a:buClr>
              <a:buSzPct val="25000"/>
              <a:defRPr sz="3412">
                <a:latin typeface="Gill Sans MT" panose="020B0502020104020203" pitchFamily="34" charset="0"/>
              </a:defRPr>
            </a:lvl3pPr>
            <a:lvl4pPr algn="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4pPr>
            <a:lvl5pPr algn="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/>
          </p:nvPr>
        </p:nvSpPr>
        <p:spPr>
          <a:xfrm>
            <a:off x="1050133" y="1177220"/>
            <a:ext cx="7086600" cy="7399162"/>
          </a:xfrm>
        </p:spPr>
        <p:txBody>
          <a:bodyPr anchor="ctr"/>
          <a:lstStyle>
            <a:lvl1pPr marL="0" indent="0" algn="r">
              <a:lnSpc>
                <a:spcPct val="90000"/>
              </a:lnSpc>
              <a:spcBef>
                <a:spcPts val="0"/>
              </a:spcBef>
              <a:spcAft>
                <a:spcPts val="1199"/>
              </a:spcAft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tabLst/>
              <a:defRPr sz="5688" u="sng" cap="small" baseline="0">
                <a:latin typeface="Gill Sans MT" panose="020B0502020104020203" pitchFamily="34" charset="0"/>
              </a:defRPr>
            </a:lvl1pPr>
            <a:lvl2pPr marL="0" indent="0" algn="r" defTabSz="167062">
              <a:spcBef>
                <a:spcPts val="1800"/>
              </a:spcBef>
              <a:spcAft>
                <a:spcPts val="0"/>
              </a:spcAft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defRPr sz="4550">
                <a:latin typeface="Gill Sans MT" panose="020B0502020104020203" pitchFamily="34" charset="0"/>
              </a:defRPr>
            </a:lvl2pPr>
            <a:lvl3pPr algn="r">
              <a:buClr>
                <a:schemeClr val="bg1"/>
              </a:buClr>
              <a:buSzPct val="25000"/>
              <a:defRPr sz="3412">
                <a:latin typeface="Gill Sans MT" panose="020B0502020104020203" pitchFamily="34" charset="0"/>
              </a:defRPr>
            </a:lvl3pPr>
            <a:lvl4pPr algn="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4pPr>
            <a:lvl5pPr algn="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half" idx="11"/>
          </p:nvPr>
        </p:nvSpPr>
        <p:spPr>
          <a:xfrm>
            <a:off x="6765132" y="9296399"/>
            <a:ext cx="9144000" cy="45720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400" u="none" cap="small" baseline="0">
                <a:latin typeface="Gill Sans MT" panose="020B0502020104020203" pitchFamily="34" charset="0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999" u="none">
                <a:latin typeface="Gill Sans MT" panose="020B0502020104020203" pitchFamily="34" charset="0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800" u="none">
                <a:latin typeface="Gill Sans MT" panose="020B0502020104020203" pitchFamily="34" charset="0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/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w_title_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686365"/>
            <a:ext cx="17340263" cy="72249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173385" tIns="86693" rIns="173385" bIns="86693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73379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550" b="1" i="0" u="none" strike="noStrike" cap="none" normalizeH="0" baseline="0">
              <a:ln>
                <a:solidFill>
                  <a:srgbClr val="000000"/>
                </a:solidFill>
              </a:ln>
              <a:solidFill>
                <a:srgbClr val="000000"/>
              </a:solidFill>
              <a:effectLst/>
              <a:latin typeface="Gill Sans MT" panose="020B05020201040202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098132" y="1177220"/>
            <a:ext cx="9144000" cy="1108781"/>
          </a:xfrm>
        </p:spPr>
        <p:txBody>
          <a:bodyPr anchor="ctr"/>
          <a:lstStyle>
            <a:lvl1pPr marL="0" indent="0" algn="r"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tabLst/>
              <a:defRPr sz="5688" u="sng" cap="small" baseline="0">
                <a:latin typeface="Gill Sans MT" panose="020B0502020104020203" pitchFamily="34" charset="0"/>
              </a:defRPr>
            </a:lvl1pPr>
            <a:lvl2pPr marL="0" indent="0" algn="r" defTabSz="167062"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defRPr sz="4550">
                <a:latin typeface="Gill Sans MT" panose="020B0502020104020203" pitchFamily="34" charset="0"/>
              </a:defRPr>
            </a:lvl2pPr>
            <a:lvl3pPr algn="r">
              <a:buClr>
                <a:schemeClr val="bg1"/>
              </a:buClr>
              <a:buSzPct val="25000"/>
              <a:defRPr sz="3412">
                <a:latin typeface="Gill Sans MT" panose="020B0502020104020203" pitchFamily="34" charset="0"/>
              </a:defRPr>
            </a:lvl3pPr>
            <a:lvl4pPr algn="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4pPr>
            <a:lvl5pPr algn="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/>
          </p:nvPr>
        </p:nvSpPr>
        <p:spPr>
          <a:xfrm>
            <a:off x="6765132" y="9296399"/>
            <a:ext cx="9144000" cy="45720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400" u="none" cap="small" baseline="0">
                <a:latin typeface="Gill Sans MT" panose="020B0502020104020203" pitchFamily="34" charset="0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999" u="none">
                <a:latin typeface="Gill Sans MT" panose="020B0502020104020203" pitchFamily="34" charset="0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800" u="none">
                <a:latin typeface="Gill Sans MT" panose="020B0502020104020203" pitchFamily="34" charset="0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/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w_title_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686365"/>
            <a:ext cx="17340263" cy="72249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173385" tIns="86693" rIns="173385" bIns="86693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73379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550" b="1" i="0" u="none" strike="noStrike" cap="none" normalizeH="0" baseline="0">
              <a:ln>
                <a:solidFill>
                  <a:srgbClr val="000000"/>
                </a:solidFill>
              </a:ln>
              <a:solidFill>
                <a:srgbClr val="000000"/>
              </a:solidFill>
              <a:effectLst/>
              <a:latin typeface="Gill Sans MT" panose="020B05020201040202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83732" y="1177220"/>
            <a:ext cx="10972800" cy="1108781"/>
          </a:xfrm>
        </p:spPr>
        <p:txBody>
          <a:bodyPr anchor="ctr"/>
          <a:lstStyle>
            <a:lvl1pPr marL="0" indent="0" algn="r"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tabLst/>
              <a:defRPr sz="5688" u="sng" cap="small" baseline="0">
                <a:latin typeface="Gill Sans MT" panose="020B0502020104020203" pitchFamily="34" charset="0"/>
              </a:defRPr>
            </a:lvl1pPr>
            <a:lvl2pPr marL="0" indent="0" algn="r" defTabSz="167062"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defRPr sz="4550">
                <a:latin typeface="Gill Sans MT" panose="020B0502020104020203" pitchFamily="34" charset="0"/>
              </a:defRPr>
            </a:lvl2pPr>
            <a:lvl3pPr algn="r">
              <a:buClr>
                <a:schemeClr val="bg1"/>
              </a:buClr>
              <a:buSzPct val="25000"/>
              <a:defRPr sz="3412">
                <a:latin typeface="Gill Sans MT" panose="020B0502020104020203" pitchFamily="34" charset="0"/>
              </a:defRPr>
            </a:lvl3pPr>
            <a:lvl4pPr algn="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4pPr>
            <a:lvl5pPr algn="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/>
          </p:nvPr>
        </p:nvSpPr>
        <p:spPr>
          <a:xfrm>
            <a:off x="6765132" y="9296399"/>
            <a:ext cx="9144000" cy="45720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400" u="none" cap="small" baseline="0">
                <a:latin typeface="Gill Sans MT" panose="020B0502020104020203" pitchFamily="34" charset="0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999" u="none">
                <a:latin typeface="Gill Sans MT" panose="020B0502020104020203" pitchFamily="34" charset="0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800" u="none">
                <a:latin typeface="Gill Sans MT" panose="020B0502020104020203" pitchFamily="34" charset="0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/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w_title_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686365"/>
            <a:ext cx="17340263" cy="72249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173385" tIns="86693" rIns="173385" bIns="86693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73379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550" b="1" i="0" u="none" strike="noStrike" cap="none" normalizeH="0" baseline="0">
              <a:ln>
                <a:solidFill>
                  <a:srgbClr val="000000"/>
                </a:solidFill>
              </a:ln>
              <a:solidFill>
                <a:srgbClr val="000000"/>
              </a:solidFill>
              <a:effectLst/>
              <a:latin typeface="Gill Sans MT" panose="020B05020201040202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69332" y="1177220"/>
            <a:ext cx="12801600" cy="1108781"/>
          </a:xfrm>
        </p:spPr>
        <p:txBody>
          <a:bodyPr anchor="ctr"/>
          <a:lstStyle>
            <a:lvl1pPr marL="0" indent="0" algn="r"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tabLst/>
              <a:defRPr sz="5688" u="sng" cap="small" baseline="0">
                <a:latin typeface="Gill Sans MT" panose="020B0502020104020203" pitchFamily="34" charset="0"/>
              </a:defRPr>
            </a:lvl1pPr>
            <a:lvl2pPr marL="0" indent="0" algn="r" defTabSz="167062"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defRPr sz="4550">
                <a:latin typeface="Gill Sans MT" panose="020B0502020104020203" pitchFamily="34" charset="0"/>
              </a:defRPr>
            </a:lvl2pPr>
            <a:lvl3pPr algn="r">
              <a:buClr>
                <a:schemeClr val="bg1"/>
              </a:buClr>
              <a:buSzPct val="25000"/>
              <a:defRPr sz="3412">
                <a:latin typeface="Gill Sans MT" panose="020B0502020104020203" pitchFamily="34" charset="0"/>
              </a:defRPr>
            </a:lvl3pPr>
            <a:lvl4pPr algn="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4pPr>
            <a:lvl5pPr algn="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/>
          </p:nvPr>
        </p:nvSpPr>
        <p:spPr>
          <a:xfrm>
            <a:off x="6765132" y="9296399"/>
            <a:ext cx="9144000" cy="45720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400" u="none" cap="small" baseline="0">
                <a:latin typeface="Gill Sans MT" panose="020B0502020104020203" pitchFamily="34" charset="0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999" u="none">
                <a:latin typeface="Gill Sans MT" panose="020B0502020104020203" pitchFamily="34" charset="0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800" u="none">
                <a:latin typeface="Gill Sans MT" panose="020B0502020104020203" pitchFamily="34" charset="0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/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gh_title_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686365"/>
            <a:ext cx="17340263" cy="72249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173385" tIns="86693" rIns="173385" bIns="86693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73379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550" b="1" i="0" u="none" strike="noStrike" cap="none" normalizeH="0" baseline="0">
              <a:ln>
                <a:solidFill>
                  <a:srgbClr val="000000"/>
                </a:solidFill>
              </a:ln>
              <a:solidFill>
                <a:srgbClr val="000000"/>
              </a:solidFill>
              <a:effectLst/>
              <a:latin typeface="Gill Sans MT" panose="020B05020201040202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098132" y="381002"/>
            <a:ext cx="9144000" cy="1108781"/>
          </a:xfrm>
        </p:spPr>
        <p:txBody>
          <a:bodyPr anchor="ctr"/>
          <a:lstStyle>
            <a:lvl1pPr marL="0" indent="0" algn="r"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tabLst/>
              <a:defRPr sz="5688" u="sng" cap="small" baseline="0">
                <a:latin typeface="Gill Sans MT" panose="020B0502020104020203" pitchFamily="34" charset="0"/>
              </a:defRPr>
            </a:lvl1pPr>
            <a:lvl2pPr marL="0" indent="0" algn="r" defTabSz="167062"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defRPr sz="4550">
                <a:latin typeface="Gill Sans MT" panose="020B0502020104020203" pitchFamily="34" charset="0"/>
              </a:defRPr>
            </a:lvl2pPr>
            <a:lvl3pPr algn="r">
              <a:buClr>
                <a:schemeClr val="bg1"/>
              </a:buClr>
              <a:buSzPct val="25000"/>
              <a:defRPr sz="3412">
                <a:latin typeface="Gill Sans MT" panose="020B0502020104020203" pitchFamily="34" charset="0"/>
              </a:defRPr>
            </a:lvl3pPr>
            <a:lvl4pPr algn="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4pPr>
            <a:lvl5pPr algn="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/>
          </p:nvPr>
        </p:nvSpPr>
        <p:spPr>
          <a:xfrm>
            <a:off x="6765132" y="9296399"/>
            <a:ext cx="9144000" cy="45720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400" u="none" cap="small" baseline="0">
                <a:latin typeface="Gill Sans MT" panose="020B0502020104020203" pitchFamily="34" charset="0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999" u="none">
                <a:latin typeface="Gill Sans MT" panose="020B0502020104020203" pitchFamily="34" charset="0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800" u="none">
                <a:latin typeface="Gill Sans MT" panose="020B0502020104020203" pitchFamily="34" charset="0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/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gh_title_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686365"/>
            <a:ext cx="17340263" cy="72249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173385" tIns="86693" rIns="173385" bIns="86693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73379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550" b="1" i="0" u="none" strike="noStrike" cap="none" normalizeH="0" baseline="0">
              <a:ln>
                <a:solidFill>
                  <a:srgbClr val="000000"/>
                </a:solidFill>
              </a:ln>
              <a:solidFill>
                <a:srgbClr val="000000"/>
              </a:solidFill>
              <a:effectLst/>
              <a:latin typeface="Gill Sans MT" panose="020B05020201040202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83732" y="381002"/>
            <a:ext cx="10972800" cy="1108781"/>
          </a:xfrm>
        </p:spPr>
        <p:txBody>
          <a:bodyPr anchor="ctr"/>
          <a:lstStyle>
            <a:lvl1pPr marL="0" indent="0" algn="r"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tabLst/>
              <a:defRPr sz="5688" u="sng" cap="small" baseline="0">
                <a:latin typeface="Gill Sans MT" panose="020B0502020104020203" pitchFamily="34" charset="0"/>
              </a:defRPr>
            </a:lvl1pPr>
            <a:lvl2pPr marL="0" indent="0" algn="r" defTabSz="167062"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defRPr sz="4550">
                <a:latin typeface="Gill Sans MT" panose="020B0502020104020203" pitchFamily="34" charset="0"/>
              </a:defRPr>
            </a:lvl2pPr>
            <a:lvl3pPr algn="r">
              <a:buClr>
                <a:schemeClr val="bg1"/>
              </a:buClr>
              <a:buSzPct val="25000"/>
              <a:defRPr sz="3412">
                <a:latin typeface="Gill Sans MT" panose="020B0502020104020203" pitchFamily="34" charset="0"/>
              </a:defRPr>
            </a:lvl3pPr>
            <a:lvl4pPr algn="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4pPr>
            <a:lvl5pPr algn="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/>
          </p:nvPr>
        </p:nvSpPr>
        <p:spPr>
          <a:xfrm>
            <a:off x="6765132" y="9296399"/>
            <a:ext cx="9144000" cy="45720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400" u="none" cap="small" baseline="0">
                <a:latin typeface="Gill Sans MT" panose="020B0502020104020203" pitchFamily="34" charset="0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999" u="none">
                <a:latin typeface="Gill Sans MT" panose="020B0502020104020203" pitchFamily="34" charset="0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800" u="none">
                <a:latin typeface="Gill Sans MT" panose="020B0502020104020203" pitchFamily="34" charset="0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/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gh_title_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686365"/>
            <a:ext cx="17340263" cy="72249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173385" tIns="86693" rIns="173385" bIns="86693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73379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550" b="1" i="0" u="none" strike="noStrike" cap="none" normalizeH="0" baseline="0">
              <a:ln>
                <a:solidFill>
                  <a:srgbClr val="000000"/>
                </a:solidFill>
              </a:ln>
              <a:solidFill>
                <a:srgbClr val="000000"/>
              </a:solidFill>
              <a:effectLst/>
              <a:latin typeface="Gill Sans MT" panose="020B05020201040202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69332" y="381002"/>
            <a:ext cx="12801600" cy="1108781"/>
          </a:xfrm>
        </p:spPr>
        <p:txBody>
          <a:bodyPr anchor="ctr"/>
          <a:lstStyle>
            <a:lvl1pPr marL="0" indent="0" algn="r"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tabLst/>
              <a:defRPr sz="5688" u="sng" cap="small" baseline="0">
                <a:latin typeface="Gill Sans MT" panose="020B0502020104020203" pitchFamily="34" charset="0"/>
              </a:defRPr>
            </a:lvl1pPr>
            <a:lvl2pPr marL="0" indent="0" algn="r" defTabSz="167062"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defRPr sz="4550">
                <a:latin typeface="Gill Sans MT" panose="020B0502020104020203" pitchFamily="34" charset="0"/>
              </a:defRPr>
            </a:lvl2pPr>
            <a:lvl3pPr algn="r">
              <a:buClr>
                <a:schemeClr val="bg1"/>
              </a:buClr>
              <a:buSzPct val="25000"/>
              <a:defRPr sz="3412">
                <a:latin typeface="Gill Sans MT" panose="020B0502020104020203" pitchFamily="34" charset="0"/>
              </a:defRPr>
            </a:lvl3pPr>
            <a:lvl4pPr algn="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4pPr>
            <a:lvl5pPr algn="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/>
          </p:nvPr>
        </p:nvSpPr>
        <p:spPr>
          <a:xfrm>
            <a:off x="6765132" y="9296399"/>
            <a:ext cx="9144000" cy="45720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400" u="none" cap="small" baseline="0">
                <a:latin typeface="Gill Sans MT" panose="020B0502020104020203" pitchFamily="34" charset="0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999" u="none">
                <a:latin typeface="Gill Sans MT" panose="020B0502020104020203" pitchFamily="34" charset="0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800" u="none">
                <a:latin typeface="Gill Sans MT" panose="020B0502020104020203" pitchFamily="34" charset="0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/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>
            <a:spLocks noGrp="1"/>
          </p:cNvSpPr>
          <p:nvPr>
            <p:ph sz="half" idx="10"/>
          </p:nvPr>
        </p:nvSpPr>
        <p:spPr>
          <a:xfrm>
            <a:off x="6765132" y="9296399"/>
            <a:ext cx="9144000" cy="45720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400" u="none" cap="small" baseline="0">
                <a:latin typeface="Gill Sans MT" panose="020B0502020104020203" pitchFamily="34" charset="0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999" u="none">
                <a:latin typeface="Gill Sans MT" panose="020B0502020104020203" pitchFamily="34" charset="0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800" u="none">
                <a:latin typeface="Gill Sans MT" panose="020B0502020104020203" pitchFamily="34" charset="0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/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686365"/>
            <a:ext cx="17340263" cy="72249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173385" tIns="86693" rIns="173385" bIns="86693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73379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550" b="1" i="0" u="none" strike="noStrike" cap="none" normalizeH="0" baseline="0">
              <a:ln>
                <a:solidFill>
                  <a:srgbClr val="000000"/>
                </a:solidFill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" y="5743787"/>
            <a:ext cx="7316665" cy="2832594"/>
          </a:xfrm>
        </p:spPr>
        <p:txBody>
          <a:bodyPr anchor="ctr"/>
          <a:lstStyle>
            <a:lvl1pPr marL="780227" indent="0" algn="r">
              <a:lnSpc>
                <a:spcPct val="100000"/>
              </a:lnSpc>
              <a:spcAft>
                <a:spcPts val="852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5688" u="sng" cap="small" baseline="0"/>
            </a:lvl1pPr>
            <a:lvl2pPr marL="1271734" indent="-487640" algn="r">
              <a:lnSpc>
                <a:spcPct val="100000"/>
              </a:lnSpc>
              <a:buClr>
                <a:schemeClr val="bg1"/>
              </a:buClr>
              <a:buFont typeface="Arial" panose="020B0604020202020204" pitchFamily="34" charset="0"/>
              <a:buChar char="•"/>
              <a:defRPr sz="3982"/>
            </a:lvl2pPr>
            <a:lvl3pPr algn="r">
              <a:buClr>
                <a:schemeClr val="bg1"/>
              </a:buClr>
              <a:defRPr/>
            </a:lvl3pPr>
            <a:lvl4pPr algn="r">
              <a:buClr>
                <a:schemeClr val="bg1"/>
              </a:buClr>
              <a:defRPr/>
            </a:lvl4pPr>
            <a:lvl5pPr algn="r">
              <a:buClr>
                <a:schemeClr val="bg1"/>
              </a:buCl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/>
          </p:nvPr>
        </p:nvSpPr>
        <p:spPr>
          <a:xfrm>
            <a:off x="6765132" y="9296399"/>
            <a:ext cx="9144000" cy="45720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400" u="none" cap="small" baseline="0">
                <a:latin typeface="Gill Sans MT" panose="020B0502020104020203" pitchFamily="34" charset="0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999" u="none">
                <a:latin typeface="Gill Sans MT" panose="020B0502020104020203" pitchFamily="34" charset="0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800" u="none">
                <a:latin typeface="Gill Sans MT" panose="020B0502020104020203" pitchFamily="34" charset="0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/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rgbClr val="595959"/>
                </a:solidFill>
              </a:defRPr>
            </a:lvl1pPr>
          </a:lstStyle>
          <a:p>
            <a:endParaRPr lang="en-US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rgbClr val="595959"/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1/9/19</a:t>
            </a:fld>
            <a:endParaRPr lang="en-US" dirty="0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rgbClr val="595959"/>
                </a:solidFill>
                <a:latin typeface="Gill Sans MT"/>
                <a:cs typeface="Gill Sans MT"/>
              </a:defRPr>
            </a:lvl1pPr>
          </a:lstStyle>
          <a:p>
            <a:pPr marL="82550"/>
            <a:fld id="{81D60167-4931-47E6-BA6A-407CBD079E47}" type="slidenum">
              <a:rPr lang="en-US" smtClean="0"/>
              <a:pPr marL="82550"/>
              <a:t>‹#›</a:t>
            </a:fld>
            <a:endParaRPr lang="en-US" dirty="0"/>
          </a:p>
        </p:txBody>
      </p:sp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686364"/>
            <a:ext cx="17340263" cy="722489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173397" tIns="86699" rIns="173397" bIns="86699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733904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551" b="1" i="0" u="none" strike="noStrike" cap="none" normalizeH="0" baseline="0">
              <a:ln>
                <a:solidFill>
                  <a:srgbClr val="000000"/>
                </a:solidFill>
              </a:ln>
              <a:solidFill>
                <a:srgbClr val="000000"/>
              </a:solidFill>
              <a:effectLst/>
              <a:latin typeface="Gill Sans MT" panose="020B05020201040202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" y="1177219"/>
            <a:ext cx="7316665" cy="7399162"/>
          </a:xfrm>
        </p:spPr>
        <p:txBody>
          <a:bodyPr anchor="ctr"/>
          <a:lstStyle>
            <a:lvl1pPr marL="780276" indent="0" algn="r">
              <a:lnSpc>
                <a:spcPct val="100000"/>
              </a:lnSpc>
              <a:spcAft>
                <a:spcPts val="853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5689" u="sng" cap="small" baseline="0">
                <a:latin typeface="Gill Sans MT" panose="020B0502020104020203" pitchFamily="34" charset="0"/>
              </a:defRPr>
            </a:lvl1pPr>
            <a:lvl2pPr marL="1271815" indent="-487672" algn="r">
              <a:lnSpc>
                <a:spcPct val="100000"/>
              </a:lnSpc>
              <a:buClr>
                <a:schemeClr val="bg1"/>
              </a:buClr>
              <a:buFont typeface="Arial" panose="020B0604020202020204" pitchFamily="34" charset="0"/>
              <a:buChar char="•"/>
              <a:defRPr sz="3982">
                <a:latin typeface="Gill Sans MT" panose="020B0502020104020203" pitchFamily="34" charset="0"/>
              </a:defRPr>
            </a:lvl2pPr>
            <a:lvl3pPr algn="r">
              <a:buClr>
                <a:schemeClr val="bg1"/>
              </a:buClr>
              <a:defRPr sz="3413">
                <a:latin typeface="Gill Sans MT" panose="020B0502020104020203" pitchFamily="34" charset="0"/>
              </a:defRPr>
            </a:lvl3pPr>
            <a:lvl4pPr algn="r">
              <a:buClr>
                <a:schemeClr val="bg1"/>
              </a:buClr>
              <a:defRPr>
                <a:latin typeface="Gill Sans MT" panose="020B0502020104020203" pitchFamily="34" charset="0"/>
              </a:defRPr>
            </a:lvl4pPr>
            <a:lvl5pPr algn="r">
              <a:buClr>
                <a:schemeClr val="bg1"/>
              </a:buClr>
              <a:defRPr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686364"/>
            <a:ext cx="17340263" cy="722489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173397" tIns="86699" rIns="173397" bIns="86699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733904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551" b="1" i="0" u="none" strike="noStrike" cap="none" normalizeH="0" baseline="0">
              <a:ln>
                <a:solidFill>
                  <a:srgbClr val="000000"/>
                </a:solidFill>
              </a:ln>
              <a:solidFill>
                <a:srgbClr val="000000"/>
              </a:solidFill>
              <a:effectLst/>
              <a:latin typeface="Gill Sans MT" panose="020B05020201040202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97215" y="1177219"/>
            <a:ext cx="9945833" cy="7399162"/>
          </a:xfrm>
        </p:spPr>
        <p:txBody>
          <a:bodyPr anchor="ctr"/>
          <a:lstStyle>
            <a:lvl1pPr marL="0" indent="0" algn="r"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tabLst/>
              <a:defRPr sz="5689" u="sng" cap="small" baseline="0">
                <a:latin typeface="Gill Sans MT" panose="020B0502020104020203" pitchFamily="34" charset="0"/>
              </a:defRPr>
            </a:lvl1pPr>
            <a:lvl2pPr marL="0" indent="0" algn="r" defTabSz="167073"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defRPr sz="4551">
                <a:latin typeface="Gill Sans MT" panose="020B0502020104020203" pitchFamily="34" charset="0"/>
              </a:defRPr>
            </a:lvl2pPr>
            <a:lvl3pPr algn="r">
              <a:buClr>
                <a:schemeClr val="bg1"/>
              </a:buClr>
              <a:buSzPct val="25000"/>
              <a:defRPr sz="3413">
                <a:latin typeface="Gill Sans MT" panose="020B0502020104020203" pitchFamily="34" charset="0"/>
              </a:defRPr>
            </a:lvl3pPr>
            <a:lvl4pPr algn="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4pPr>
            <a:lvl5pPr algn="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686364"/>
            <a:ext cx="17340263" cy="722489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173397" tIns="86699" rIns="173397" bIns="86699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733904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551" b="1" i="0" u="none" strike="noStrike" cap="none" normalizeH="0" baseline="0">
              <a:ln>
                <a:solidFill>
                  <a:srgbClr val="000000"/>
                </a:solidFill>
              </a:ln>
              <a:solidFill>
                <a:srgbClr val="000000"/>
              </a:solidFill>
              <a:effectLst/>
              <a:latin typeface="Gill Sans MT" panose="020B05020201040202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97215" y="1177219"/>
            <a:ext cx="9945833" cy="1108781"/>
          </a:xfrm>
        </p:spPr>
        <p:txBody>
          <a:bodyPr anchor="ctr"/>
          <a:lstStyle>
            <a:lvl1pPr marL="0" indent="0" algn="r"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tabLst/>
              <a:defRPr sz="5689" u="sng" cap="small" baseline="0">
                <a:latin typeface="Gill Sans MT" panose="020B0502020104020203" pitchFamily="34" charset="0"/>
              </a:defRPr>
            </a:lvl1pPr>
            <a:lvl2pPr marL="0" indent="0" algn="r" defTabSz="167073"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defRPr sz="4551">
                <a:latin typeface="Gill Sans MT" panose="020B0502020104020203" pitchFamily="34" charset="0"/>
              </a:defRPr>
            </a:lvl2pPr>
            <a:lvl3pPr algn="r">
              <a:buClr>
                <a:schemeClr val="bg1"/>
              </a:buClr>
              <a:buSzPct val="25000"/>
              <a:defRPr sz="3413">
                <a:latin typeface="Gill Sans MT" panose="020B0502020104020203" pitchFamily="34" charset="0"/>
              </a:defRPr>
            </a:lvl3pPr>
            <a:lvl4pPr algn="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4pPr>
            <a:lvl5pPr algn="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686364"/>
            <a:ext cx="17340263" cy="722489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173397" tIns="86699" rIns="173397" bIns="86699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733904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551" b="1" i="0" u="none" strike="noStrike" cap="none" normalizeH="0" baseline="0">
              <a:ln>
                <a:solidFill>
                  <a:srgbClr val="000000"/>
                </a:solidFill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" y="5743787"/>
            <a:ext cx="7316665" cy="2832594"/>
          </a:xfrm>
        </p:spPr>
        <p:txBody>
          <a:bodyPr anchor="ctr"/>
          <a:lstStyle>
            <a:lvl1pPr marL="780276" indent="0" algn="r">
              <a:lnSpc>
                <a:spcPct val="100000"/>
              </a:lnSpc>
              <a:spcAft>
                <a:spcPts val="853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5689" u="sng" cap="small" baseline="0"/>
            </a:lvl1pPr>
            <a:lvl2pPr marL="1271815" indent="-487672" algn="r">
              <a:lnSpc>
                <a:spcPct val="100000"/>
              </a:lnSpc>
              <a:buClr>
                <a:schemeClr val="bg1"/>
              </a:buClr>
              <a:buFont typeface="Arial" panose="020B0604020202020204" pitchFamily="34" charset="0"/>
              <a:buChar char="•"/>
              <a:defRPr sz="3982"/>
            </a:lvl2pPr>
            <a:lvl3pPr algn="r">
              <a:buClr>
                <a:schemeClr val="bg1"/>
              </a:buClr>
              <a:defRPr/>
            </a:lvl3pPr>
            <a:lvl4pPr algn="r">
              <a:buClr>
                <a:schemeClr val="bg1"/>
              </a:buClr>
              <a:defRPr/>
            </a:lvl4pPr>
            <a:lvl5pPr algn="r">
              <a:buClr>
                <a:schemeClr val="bg1"/>
              </a:buCl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/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1_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400" b="0" i="0">
                <a:solidFill>
                  <a:schemeClr val="bg1"/>
                </a:solidFill>
                <a:latin typeface="Gill Sans MT"/>
                <a:cs typeface="Gill Sans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1/9/19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bg1"/>
                </a:solidFill>
                <a:latin typeface="Gill Sans MT"/>
                <a:cs typeface="Gill Sans MT"/>
              </a:defRPr>
            </a:lvl1pPr>
          </a:lstStyle>
          <a:p>
            <a:pPr marL="184150"/>
            <a:fld id="{81D60167-4931-47E6-BA6A-407CBD079E47}" type="slidenum">
              <a:rPr lang="en-US" smtClean="0"/>
              <a:pPr marL="184150"/>
              <a:t>‹#›</a:t>
            </a:fld>
            <a:endParaRPr lang="en-US" dirty="0"/>
          </a:p>
        </p:txBody>
      </p:sp>
    </p:spTree>
    <p:extLst/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 bwMode="auto">
          <a:xfrm>
            <a:off x="0" y="0"/>
            <a:ext cx="17340263" cy="162560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154624" tIns="77317" rIns="154624" bIns="77317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54626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982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ill Sans MT" panose="020B0502020104020203" pitchFamily="34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 cstate="print">
            <a:clrChange>
              <a:clrFrom>
                <a:srgbClr val="FCFCFC"/>
              </a:clrFrom>
              <a:clrTo>
                <a:srgbClr val="FCFCF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78280" y="1032246"/>
            <a:ext cx="2000251" cy="162020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5705" y="686366"/>
            <a:ext cx="13506800" cy="2311964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6826" b="0" cap="small" baseline="0">
                <a:latin typeface="Gill Sans MT" panose="020B05020201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11415676" y="7802880"/>
            <a:ext cx="5924591" cy="195072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154624" tIns="77317" rIns="154624" bIns="77317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54626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982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ill Sans MT" panose="020B0502020104020203" pitchFamily="34" charset="0"/>
            </a:endParaRPr>
          </a:p>
        </p:txBody>
      </p:sp>
      <p:sp>
        <p:nvSpPr>
          <p:cNvPr id="7" name="Rectangle 6"/>
          <p:cNvSpPr/>
          <p:nvPr userDrawn="1"/>
        </p:nvSpPr>
        <p:spPr bwMode="auto">
          <a:xfrm>
            <a:off x="3" y="7802880"/>
            <a:ext cx="5924591" cy="195072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154624" tIns="77317" rIns="154624" bIns="77317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54626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982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ill Sans MT" panose="020B0502020104020203" pitchFamily="34" charset="0"/>
            </a:endParaRPr>
          </a:p>
        </p:txBody>
      </p:sp>
      <p:sp>
        <p:nvSpPr>
          <p:cNvPr id="9" name="Line 4"/>
          <p:cNvSpPr>
            <a:spLocks noChangeShapeType="1"/>
          </p:cNvSpPr>
          <p:nvPr userDrawn="1"/>
        </p:nvSpPr>
        <p:spPr bwMode="auto">
          <a:xfrm>
            <a:off x="1065704" y="3287324"/>
            <a:ext cx="15208856" cy="0"/>
          </a:xfrm>
          <a:prstGeom prst="line">
            <a:avLst/>
          </a:prstGeom>
          <a:noFill/>
          <a:ln w="12700">
            <a:solidFill>
              <a:srgbClr val="969696"/>
            </a:solidFill>
            <a:round/>
            <a:headEnd/>
            <a:tailEnd/>
          </a:ln>
          <a:effectLst/>
        </p:spPr>
        <p:txBody>
          <a:bodyPr wrap="none" lIns="154666" tIns="77336" rIns="154666" bIns="77336" anchor="ctr"/>
          <a:lstStyle/>
          <a:p>
            <a:endParaRPr lang="en-US" sz="3412">
              <a:latin typeface="Gill Sans MT" panose="020B0502020104020203" pitchFamily="34" charset="0"/>
            </a:endParaRPr>
          </a:p>
        </p:txBody>
      </p:sp>
      <p:sp>
        <p:nvSpPr>
          <p:cNvPr id="4" name="Rectangle 3"/>
          <p:cNvSpPr/>
          <p:nvPr userDrawn="1"/>
        </p:nvSpPr>
        <p:spPr bwMode="auto">
          <a:xfrm>
            <a:off x="-1" y="8171350"/>
            <a:ext cx="17340264" cy="1582252"/>
          </a:xfrm>
          <a:prstGeom prst="rect">
            <a:avLst/>
          </a:prstGeom>
          <a:solidFill>
            <a:schemeClr val="tx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173385" tIns="86693" rIns="173385" bIns="86693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73379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55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 MT" panose="020B0502020104020203" pitchFamily="34" charset="0"/>
            </a:endParaRPr>
          </a:p>
        </p:txBody>
      </p:sp>
      <p:pic>
        <p:nvPicPr>
          <p:cNvPr id="12" name="Picture 2" descr="http://www.cspaul.com/publications/teasers/Cui.2010.TVCG.jp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3039" y="8171348"/>
            <a:ext cx="3001201" cy="1560576"/>
          </a:xfrm>
          <a:prstGeom prst="rect">
            <a:avLst/>
          </a:prstGeom>
          <a:noFill/>
          <a:ln w="15875">
            <a:solidFill>
              <a:schemeClr val="tx1"/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http://www.cspaul.com/publications/teasers/Popescu.2010.TVCG.jp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4069" y="8171348"/>
            <a:ext cx="2737935" cy="1560576"/>
          </a:xfrm>
          <a:prstGeom prst="rect">
            <a:avLst/>
          </a:prstGeom>
          <a:noFill/>
          <a:ln w="15875">
            <a:solidFill>
              <a:schemeClr val="tx1"/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0" descr="http://www.cspaul.com/publications/teasers/Rosen.2011.jpg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" y="8171348"/>
            <a:ext cx="2963206" cy="1560576"/>
          </a:xfrm>
          <a:prstGeom prst="rect">
            <a:avLst/>
          </a:prstGeom>
          <a:noFill/>
          <a:ln w="15875">
            <a:solidFill>
              <a:schemeClr val="tx1"/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 descr="http://www.cspaul.com/publications/teasers/Hoffmann.2006.JEI.jpg"/>
          <p:cNvPicPr>
            <a:picLocks noChangeAspect="1" noChangeArrowheads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1963858" y="8171348"/>
            <a:ext cx="2608646" cy="1560576"/>
          </a:xfrm>
          <a:prstGeom prst="rect">
            <a:avLst/>
          </a:prstGeom>
          <a:noFill/>
          <a:ln w="15875">
            <a:solidFill>
              <a:schemeClr val="tx1"/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2" descr="http://www.cspaul.com/publications/teasers/Rosen.2011.CGA.jpg"/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02330" y="8171348"/>
            <a:ext cx="2737935" cy="1560576"/>
          </a:xfrm>
          <a:prstGeom prst="rect">
            <a:avLst/>
          </a:prstGeom>
          <a:noFill/>
          <a:ln w="15875">
            <a:solidFill>
              <a:schemeClr val="tx1"/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 descr="http://www.cspaul.com/publications/teasers/Rosen.2008.TVCG.jpg"/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1832" y="8171348"/>
            <a:ext cx="3142194" cy="1560576"/>
          </a:xfrm>
          <a:prstGeom prst="rect">
            <a:avLst/>
          </a:prstGeom>
          <a:noFill/>
          <a:ln w="15875">
            <a:solidFill>
              <a:schemeClr val="tx1"/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5706" y="3576320"/>
            <a:ext cx="15612824" cy="4226560"/>
          </a:xfrm>
        </p:spPr>
        <p:txBody>
          <a:bodyPr/>
          <a:lstStyle>
            <a:lvl1pPr marL="0" indent="0" algn="l">
              <a:lnSpc>
                <a:spcPct val="100000"/>
              </a:lnSpc>
              <a:buNone/>
              <a:defRPr lang="en-US" sz="4550" dirty="0" smtClean="0">
                <a:latin typeface="Gill Sans MT" panose="020B0502020104020203" pitchFamily="34" charset="0"/>
              </a:defRPr>
            </a:lvl1pPr>
            <a:lvl2pPr marL="773133" indent="0" algn="ctr">
              <a:buNone/>
              <a:defRPr/>
            </a:lvl2pPr>
            <a:lvl3pPr marL="1546269" indent="0" algn="ctr">
              <a:buNone/>
              <a:defRPr/>
            </a:lvl3pPr>
            <a:lvl4pPr marL="2319405" indent="0" algn="ctr">
              <a:buNone/>
              <a:defRPr/>
            </a:lvl4pPr>
            <a:lvl5pPr marL="3092535" indent="0" algn="ctr">
              <a:buNone/>
              <a:defRPr/>
            </a:lvl5pPr>
            <a:lvl6pPr marL="3865669" indent="0" algn="ctr">
              <a:buNone/>
              <a:defRPr/>
            </a:lvl6pPr>
            <a:lvl7pPr marL="4638806" indent="0" algn="ctr">
              <a:buNone/>
              <a:defRPr/>
            </a:lvl7pPr>
            <a:lvl8pPr marL="5411933" indent="0" algn="ctr">
              <a:buNone/>
              <a:defRPr/>
            </a:lvl8pPr>
            <a:lvl9pPr marL="6185069" indent="0" algn="ctr">
              <a:buNone/>
              <a:defRPr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/>
          </p:cNvPicPr>
          <p:nvPr userDrawn="1"/>
        </p:nvPicPr>
        <p:blipFill>
          <a:blip r:embed="rId31"/>
          <a:stretch>
            <a:fillRect/>
          </a:stretch>
        </p:blipFill>
        <p:spPr>
          <a:xfrm>
            <a:off x="15911513" y="8601786"/>
            <a:ext cx="1428750" cy="1143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92143" y="519290"/>
            <a:ext cx="14955977" cy="18852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92143" y="2596444"/>
            <a:ext cx="14955977" cy="61885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92143" y="9040143"/>
            <a:ext cx="3901559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70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39BF48-6E0A-4E37-BB05-8DF70571673D}" type="datetimeFigureOut">
              <a:rPr lang="en-US" smtClean="0"/>
              <a:t>1/9/19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743962" y="9040143"/>
            <a:ext cx="5852339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70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246561" y="9040143"/>
            <a:ext cx="3901559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70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A9DC48-6C90-4ACC-914B-6AEB40FF28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5262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  <p:sldLayoutId id="2147483696" r:id="rId18"/>
    <p:sldLayoutId id="2147483697" r:id="rId19"/>
    <p:sldLayoutId id="2147483698" r:id="rId20"/>
    <p:sldLayoutId id="2147483699" r:id="rId21"/>
    <p:sldLayoutId id="2147483700" r:id="rId22"/>
    <p:sldLayoutId id="2147483701" r:id="rId23"/>
    <p:sldLayoutId id="2147483702" r:id="rId24"/>
    <p:sldLayoutId id="2147483703" r:id="rId25"/>
    <p:sldLayoutId id="2147483704" r:id="rId26"/>
    <p:sldLayoutId id="2147483705" r:id="rId27"/>
    <p:sldLayoutId id="2147483706" r:id="rId28"/>
    <p:sldLayoutId id="2147483707" r:id="rId29"/>
  </p:sldLayoutIdLst>
  <p:txStyles>
    <p:titleStyle>
      <a:lvl1pPr algn="l" defTabSz="1300460" rtl="0" eaLnBrk="1" latinLnBrk="0" hangingPunct="1">
        <a:lnSpc>
          <a:spcPct val="90000"/>
        </a:lnSpc>
        <a:spcBef>
          <a:spcPct val="0"/>
        </a:spcBef>
        <a:buNone/>
        <a:defRPr sz="6258" kern="1200">
          <a:solidFill>
            <a:schemeClr val="tx1"/>
          </a:solidFill>
          <a:latin typeface="Gill Sans MT" panose="020B0502020104020203" pitchFamily="34" charset="0"/>
          <a:ea typeface="+mj-ea"/>
          <a:cs typeface="+mj-cs"/>
        </a:defRPr>
      </a:lvl1pPr>
    </p:titleStyle>
    <p:bodyStyle>
      <a:lvl1pPr marL="325115" indent="-325115" algn="l" defTabSz="1300460" rtl="0" eaLnBrk="1" latinLnBrk="0" hangingPunct="1">
        <a:lnSpc>
          <a:spcPct val="90000"/>
        </a:lnSpc>
        <a:spcBef>
          <a:spcPts val="1422"/>
        </a:spcBef>
        <a:buFont typeface="Arial" panose="020B0604020202020204" pitchFamily="34" charset="0"/>
        <a:buChar char="•"/>
        <a:defRPr sz="3982" kern="1200">
          <a:solidFill>
            <a:schemeClr val="tx1"/>
          </a:solidFill>
          <a:latin typeface="Gill Sans MT" panose="020B0502020104020203" pitchFamily="34" charset="0"/>
          <a:ea typeface="+mn-ea"/>
          <a:cs typeface="+mn-cs"/>
        </a:defRPr>
      </a:lvl1pPr>
      <a:lvl2pPr marL="975345" indent="-325115" algn="l" defTabSz="1300460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3413" kern="1200">
          <a:solidFill>
            <a:schemeClr val="tx1"/>
          </a:solidFill>
          <a:latin typeface="Gill Sans MT" panose="020B0502020104020203" pitchFamily="34" charset="0"/>
          <a:ea typeface="+mn-ea"/>
          <a:cs typeface="+mn-cs"/>
        </a:defRPr>
      </a:lvl2pPr>
      <a:lvl3pPr marL="1625575" indent="-325115" algn="l" defTabSz="1300460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844" kern="1200">
          <a:solidFill>
            <a:schemeClr val="tx1"/>
          </a:solidFill>
          <a:latin typeface="Gill Sans MT" panose="020B0502020104020203" pitchFamily="34" charset="0"/>
          <a:ea typeface="+mn-ea"/>
          <a:cs typeface="+mn-cs"/>
        </a:defRPr>
      </a:lvl3pPr>
      <a:lvl4pPr marL="2275804" indent="-325115" algn="l" defTabSz="1300460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Gill Sans MT" panose="020B0502020104020203" pitchFamily="34" charset="0"/>
          <a:ea typeface="+mn-ea"/>
          <a:cs typeface="+mn-cs"/>
        </a:defRPr>
      </a:lvl4pPr>
      <a:lvl5pPr marL="2926034" indent="-325115" algn="l" defTabSz="1300460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Gill Sans MT" panose="020B0502020104020203" pitchFamily="34" charset="0"/>
          <a:ea typeface="+mn-ea"/>
          <a:cs typeface="+mn-cs"/>
        </a:defRPr>
      </a:lvl5pPr>
      <a:lvl6pPr marL="3576264" indent="-325115" algn="l" defTabSz="1300460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6pPr>
      <a:lvl7pPr marL="4226494" indent="-325115" algn="l" defTabSz="1300460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7pPr>
      <a:lvl8pPr marL="4876724" indent="-325115" algn="l" defTabSz="1300460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8pPr>
      <a:lvl9pPr marL="5526954" indent="-325115" algn="l" defTabSz="1300460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1pPr>
      <a:lvl2pPr marL="650230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2pPr>
      <a:lvl3pPr marL="1300460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3pPr>
      <a:lvl4pPr marL="1950690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4pPr>
      <a:lvl5pPr marL="260091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5pPr>
      <a:lvl6pPr marL="325114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6pPr>
      <a:lvl7pPr marL="390137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7pPr>
      <a:lvl8pPr marL="455160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8pPr>
      <a:lvl9pPr marL="520183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isualcapitalist.com/20-internet-giants-rule-web/" TargetMode="External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CIS 4930/6930-002</a:t>
            </a:r>
            <a:br>
              <a:rPr lang="en-US" dirty="0"/>
            </a:br>
            <a:r>
              <a:rPr lang="en-US" dirty="0"/>
              <a:t>Data Visualization</a:t>
            </a:r>
          </a:p>
        </p:txBody>
      </p:sp>
      <p:sp>
        <p:nvSpPr>
          <p:cNvPr id="25" name="Subtitle 24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20000"/>
          </a:bodyPr>
          <a:lstStyle/>
          <a:p>
            <a:pPr>
              <a:lnSpc>
                <a:spcPct val="120000"/>
              </a:lnSpc>
              <a:spcAft>
                <a:spcPts val="1800"/>
              </a:spcAft>
            </a:pPr>
            <a:r>
              <a:rPr lang="en-US" sz="5700" u="sng" cap="small" dirty="0"/>
              <a:t>Name that Channel!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Paul Rosen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Assistant Professor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University of South Florida</a:t>
            </a:r>
          </a:p>
          <a:p>
            <a:pPr>
              <a:lnSpc>
                <a:spcPct val="120000"/>
              </a:lnSpc>
            </a:pPr>
            <a:endParaRPr lang="en-US" dirty="0"/>
          </a:p>
          <a:p>
            <a:pPr>
              <a:lnSpc>
                <a:spcPct val="120000"/>
              </a:lnSpc>
            </a:pPr>
            <a:r>
              <a:rPr lang="en-US" sz="2600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479396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47490B-C446-A342-AF76-06934067A16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Instruction</a:t>
            </a:r>
          </a:p>
          <a:p>
            <a:pPr lvl="1" algn="l"/>
            <a:r>
              <a:rPr lang="en-US" dirty="0"/>
              <a:t>With 1 or 2 partners, for the following visualizations, name:</a:t>
            </a:r>
          </a:p>
          <a:p>
            <a:pPr marL="914400" lvl="1" indent="-914400" algn="l">
              <a:buClrTx/>
              <a:buSzPct val="100000"/>
              <a:buFont typeface="+mj-lt"/>
              <a:buAutoNum type="arabicPeriod"/>
            </a:pPr>
            <a:r>
              <a:rPr lang="en-US" dirty="0"/>
              <a:t>Types of marks used (0D, 1D, 2D)</a:t>
            </a:r>
          </a:p>
          <a:p>
            <a:pPr marL="914400" lvl="1" indent="-914400" algn="l">
              <a:buClrTx/>
              <a:buSzPct val="100000"/>
              <a:buFont typeface="+mj-lt"/>
              <a:buAutoNum type="arabicPeriod"/>
            </a:pPr>
            <a:r>
              <a:rPr lang="en-US" dirty="0"/>
              <a:t>Types of data attribute (categorical, ordinal, or quantitative)</a:t>
            </a:r>
          </a:p>
          <a:p>
            <a:pPr marL="914400" lvl="1" indent="-914400" algn="l">
              <a:buClrTx/>
              <a:buSzPct val="100000"/>
              <a:buFont typeface="+mj-lt"/>
              <a:buAutoNum type="arabicPeriod"/>
            </a:pPr>
            <a:r>
              <a:rPr lang="en-US" dirty="0"/>
              <a:t>The visual encoding channels used (position, color, shape, etc.)</a:t>
            </a:r>
          </a:p>
          <a:p>
            <a:pPr lvl="1"/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69C9030-9DEE-CB48-A71A-1C61C526CF9D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3678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81D3110-7ADE-5E48-AA20-FA7E95C427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3331" y="0"/>
            <a:ext cx="9753600" cy="9790062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AB78D13-38B4-A345-BB30-01887758E926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https://www.visualcapitalist.com/20-internet-giants-rule-web/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672764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9738A25-5449-8A45-BE37-32128FAEEE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2342" y="8744"/>
            <a:ext cx="18064946" cy="9744856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B531B89-258A-5044-80C0-A83CD4486E69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Credit: Starbucks</a:t>
            </a:r>
          </a:p>
        </p:txBody>
      </p:sp>
    </p:spTree>
    <p:extLst>
      <p:ext uri="{BB962C8B-B14F-4D97-AF65-F5344CB8AC3E}">
        <p14:creationId xmlns:p14="http://schemas.microsoft.com/office/powerpoint/2010/main" val="37054810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A40757F-99F6-FD4B-B6C2-1F2D4F375722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0E1FF7-F249-5646-B244-8C1C3F3A35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4131" y="3951546"/>
            <a:ext cx="11089873" cy="598226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77C0BE3-5B8F-3043-BA0D-23F7607F20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6668" y="-33728"/>
            <a:ext cx="7549306" cy="757752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C1A1D5A-75EE-A640-A048-78D474551BE0}"/>
              </a:ext>
            </a:extLst>
          </p:cNvPr>
          <p:cNvSpPr/>
          <p:nvPr/>
        </p:nvSpPr>
        <p:spPr>
          <a:xfrm>
            <a:off x="7984331" y="373860"/>
            <a:ext cx="8667750" cy="3170099"/>
          </a:xfrm>
          <a:prstGeom prst="rect">
            <a:avLst/>
          </a:prstGeom>
        </p:spPr>
        <p:txBody>
          <a:bodyPr>
            <a:spAutoFit/>
          </a:bodyPr>
          <a:lstStyle/>
          <a:p>
            <a:pPr marL="914400" lvl="1" indent="-914400">
              <a:buSzPct val="100000"/>
              <a:buFont typeface="+mj-lt"/>
              <a:buAutoNum type="arabicPeriod"/>
            </a:pPr>
            <a:r>
              <a:rPr lang="en-US" sz="4000" dirty="0"/>
              <a:t>Types of marks used (0D, 1D, 2D)</a:t>
            </a:r>
          </a:p>
          <a:p>
            <a:pPr marL="914400" lvl="1" indent="-914400">
              <a:buSzPct val="100000"/>
              <a:buFont typeface="+mj-lt"/>
              <a:buAutoNum type="arabicPeriod"/>
            </a:pPr>
            <a:r>
              <a:rPr lang="en-US" sz="4000" dirty="0"/>
              <a:t>Types of data attribute (categorical, ordinal, or quantitative)</a:t>
            </a:r>
          </a:p>
          <a:p>
            <a:pPr marL="914400" lvl="1" indent="-914400">
              <a:buSzPct val="100000"/>
              <a:buFont typeface="+mj-lt"/>
              <a:buAutoNum type="arabicPeriod"/>
            </a:pPr>
            <a:r>
              <a:rPr lang="en-US" sz="4000" dirty="0"/>
              <a:t>The visual encoding channels used (position, color, shape, etc.)</a:t>
            </a:r>
          </a:p>
        </p:txBody>
      </p:sp>
    </p:spTree>
    <p:extLst>
      <p:ext uri="{BB962C8B-B14F-4D97-AF65-F5344CB8AC3E}">
        <p14:creationId xmlns:p14="http://schemas.microsoft.com/office/powerpoint/2010/main" val="652506998"/>
      </p:ext>
    </p:extLst>
  </p:cSld>
  <p:clrMapOvr>
    <a:masterClrMapping/>
  </p:clrMapOvr>
</p:sld>
</file>

<file path=ppt/theme/theme1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1458</TotalTime>
  <Words>116</Words>
  <Application>Microsoft Macintosh PowerPoint</Application>
  <PresentationFormat>Custom</PresentationFormat>
  <Paragraphs>17</Paragraphs>
  <Slides>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Gill Sans MT</vt:lpstr>
      <vt:lpstr>1_Custom Design</vt:lpstr>
      <vt:lpstr>CIS 4930/6930-002 Data Visualization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CIS 4930/6930-902 Scientific Visualization</dc:title>
  <cp:lastModifiedBy>Rosen, Paul</cp:lastModifiedBy>
  <cp:revision>61</cp:revision>
  <dcterms:created xsi:type="dcterms:W3CDTF">2015-08-26T14:48:13Z</dcterms:created>
  <dcterms:modified xsi:type="dcterms:W3CDTF">2019-01-09T16:37:14Z</dcterms:modified>
</cp:coreProperties>
</file>